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0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7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7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9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3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8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1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2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27A30-B7ED-4CD6-BB94-F7C127BADBE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EB24-27CE-463A-A6C4-C7E45ABD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2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7081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ACFHP Science and Data Committee DEIJ Data Layers Decision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0435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April 22, 2022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858" y="4146885"/>
            <a:ext cx="5986284" cy="274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741" y="420133"/>
            <a:ext cx="1039615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Are you satisfied with EPA’s Environmental Justice Screening and Mapping Tool methodology? 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4423721" y="917837"/>
            <a:ext cx="848498" cy="6755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6200000" flipH="1">
            <a:off x="5109520" y="907540"/>
            <a:ext cx="848499" cy="69609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71320" y="1721712"/>
            <a:ext cx="477795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72896" y="1721712"/>
            <a:ext cx="61783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900616" y="1914616"/>
            <a:ext cx="329516" cy="11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22" y="1729950"/>
            <a:ext cx="3855307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do you suggest as an alternative? Discuss.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890053" y="2169304"/>
            <a:ext cx="0" cy="302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77497" y="2549614"/>
            <a:ext cx="3225112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Any obvious data layers missing?</a:t>
            </a:r>
            <a:endParaRPr lang="en-US" dirty="0"/>
          </a:p>
        </p:txBody>
      </p:sp>
      <p:cxnSp>
        <p:nvCxnSpPr>
          <p:cNvPr id="27" name="Elbow Connector 26"/>
          <p:cNvCxnSpPr/>
          <p:nvPr/>
        </p:nvCxnSpPr>
        <p:spPr>
          <a:xfrm rot="5400000">
            <a:off x="5119816" y="3047321"/>
            <a:ext cx="848498" cy="6755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16200000" flipH="1">
            <a:off x="5805615" y="3037024"/>
            <a:ext cx="848499" cy="69609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67416" y="3862171"/>
            <a:ext cx="477795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68992" y="3862171"/>
            <a:ext cx="61783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936261" y="4046837"/>
            <a:ext cx="345987" cy="11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48154" y="3862171"/>
            <a:ext cx="3855307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Which layers? Discuss.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185722" y="4298785"/>
            <a:ext cx="0" cy="302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06126" y="4668117"/>
            <a:ext cx="4796483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should ACFHP consider these layers?</a:t>
            </a:r>
            <a:endParaRPr lang="en-US" dirty="0"/>
          </a:p>
        </p:txBody>
      </p:sp>
      <p:cxnSp>
        <p:nvCxnSpPr>
          <p:cNvPr id="39" name="Curved Connector 38"/>
          <p:cNvCxnSpPr/>
          <p:nvPr/>
        </p:nvCxnSpPr>
        <p:spPr>
          <a:xfrm rot="10800000" flipV="1">
            <a:off x="7611762" y="4298785"/>
            <a:ext cx="1087394" cy="595863"/>
          </a:xfrm>
          <a:prstGeom prst="curvedConnector3">
            <a:avLst>
              <a:gd name="adj1" fmla="val -378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rot="16200000" flipH="1">
            <a:off x="1003298" y="3300974"/>
            <a:ext cx="2345038" cy="842315"/>
          </a:xfrm>
          <a:prstGeom prst="curvedConnector3">
            <a:avLst>
              <a:gd name="adj1" fmla="val 1002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70472" y="6196918"/>
            <a:ext cx="161255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Quick analysis to set geographic priorities for Strategic Plan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2232454" y="6196915"/>
            <a:ext cx="2047104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Quick analysis to determine Strategic plan priorities other than geography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4400035" y="6196915"/>
            <a:ext cx="161255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Use results to inform project selection criteria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6205152" y="6196916"/>
            <a:ext cx="161255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 depth analysis for geographic focal areas (multi-year, more $)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7891450" y="6196914"/>
            <a:ext cx="2139778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 depth analysis to determine ACFHP focus other than geography (multi-year, more $)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10104970" y="6196915"/>
            <a:ext cx="1612556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Other. Discuss.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3375457" y="5274463"/>
            <a:ext cx="10294" cy="846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127025" y="5274463"/>
            <a:ext cx="8238" cy="842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886831" y="5274463"/>
            <a:ext cx="0" cy="851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754659" y="5274463"/>
            <a:ext cx="8748584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0503243" y="5274463"/>
            <a:ext cx="0" cy="848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887597" y="5274463"/>
            <a:ext cx="0" cy="848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1754658" y="5270360"/>
            <a:ext cx="10294" cy="846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5135263" y="5156890"/>
            <a:ext cx="0" cy="11347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90616" y="-24714"/>
            <a:ext cx="3284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Decision Tree Part A</a:t>
            </a:r>
            <a:endParaRPr lang="en-US" sz="24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99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741" y="420133"/>
            <a:ext cx="1039615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Which data layers should we consider? Discuss.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4514339" y="1774566"/>
            <a:ext cx="848498" cy="6755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6200000" flipH="1">
            <a:off x="5200138" y="1764269"/>
            <a:ext cx="848499" cy="69609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61938" y="2578441"/>
            <a:ext cx="60547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44065" y="2573382"/>
            <a:ext cx="91439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indices</a:t>
            </a:r>
            <a:endParaRPr lang="en-US" dirty="0"/>
          </a:p>
        </p:txBody>
      </p:sp>
      <p:cxnSp>
        <p:nvCxnSpPr>
          <p:cNvPr id="27" name="Elbow Connector 26"/>
          <p:cNvCxnSpPr/>
          <p:nvPr/>
        </p:nvCxnSpPr>
        <p:spPr>
          <a:xfrm rot="5400000">
            <a:off x="5193958" y="3104983"/>
            <a:ext cx="848498" cy="6755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16200000" flipH="1">
            <a:off x="5879757" y="3094686"/>
            <a:ext cx="848499" cy="69609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00836" y="3919833"/>
            <a:ext cx="918517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y state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86734" y="3900624"/>
            <a:ext cx="126142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nationally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90616" y="-24714"/>
            <a:ext cx="3284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Decision Tree Part B</a:t>
            </a:r>
            <a:endParaRPr lang="en-US" sz="2400" b="1" dirty="0">
              <a:solidFill>
                <a:srgbClr val="FF00FF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287667" y="843862"/>
            <a:ext cx="0" cy="302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08071" y="1213194"/>
            <a:ext cx="500139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Should we use raw data or the indices/percentiles?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028305" y="4620073"/>
            <a:ext cx="3855307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should be our cutoffs/how should we score each layer? Discuss.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60094" y="4374292"/>
            <a:ext cx="0" cy="6590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717444" y="4378419"/>
            <a:ext cx="1" cy="7141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60094" y="4449834"/>
            <a:ext cx="165735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5881816" y="4440195"/>
            <a:ext cx="10048" cy="179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3511128" y="2741575"/>
            <a:ext cx="737336" cy="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2438103" y="3814600"/>
            <a:ext cx="2146051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511128" y="4890214"/>
            <a:ext cx="3894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950814" y="5329364"/>
            <a:ext cx="0" cy="302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698146" y="5694374"/>
            <a:ext cx="436733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do combine the layers for a final index?</a:t>
            </a:r>
            <a:endParaRPr lang="en-US" dirty="0"/>
          </a:p>
        </p:txBody>
      </p:sp>
      <p:cxnSp>
        <p:nvCxnSpPr>
          <p:cNvPr id="84" name="Elbow Connector 83"/>
          <p:cNvCxnSpPr/>
          <p:nvPr/>
        </p:nvCxnSpPr>
        <p:spPr>
          <a:xfrm>
            <a:off x="8208231" y="5738317"/>
            <a:ext cx="848498" cy="8190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/>
          <p:nvPr/>
        </p:nvCxnSpPr>
        <p:spPr>
          <a:xfrm flipV="1">
            <a:off x="8208231" y="4909072"/>
            <a:ext cx="848498" cy="82924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8632480" y="5738317"/>
            <a:ext cx="3894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9106413" y="4677363"/>
            <a:ext cx="1973479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Points for each layer above cutoff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9106413" y="5480389"/>
            <a:ext cx="1973479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Any layer above the cutoff counts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9106413" y="6283415"/>
            <a:ext cx="197347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183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ACFHP Science and Data Committee DEIJ Data Layers Decision Tree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Havel</dc:creator>
  <cp:lastModifiedBy>Lisa Havel</cp:lastModifiedBy>
  <cp:revision>8</cp:revision>
  <dcterms:created xsi:type="dcterms:W3CDTF">2022-03-24T18:25:23Z</dcterms:created>
  <dcterms:modified xsi:type="dcterms:W3CDTF">2022-03-29T17:15:05Z</dcterms:modified>
</cp:coreProperties>
</file>