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6" r:id="rId3"/>
    <p:sldId id="257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76" autoAdjust="0"/>
    <p:restoredTop sz="94660"/>
  </p:normalViewPr>
  <p:slideViewPr>
    <p:cSldViewPr snapToGrid="0">
      <p:cViewPr varScale="1">
        <p:scale>
          <a:sx n="66" d="100"/>
          <a:sy n="66" d="100"/>
        </p:scale>
        <p:origin x="90" y="7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27A30-B7ED-4CD6-BB94-F7C127BADBE2}" type="datetimeFigureOut">
              <a:rPr lang="en-US" smtClean="0"/>
              <a:t>3/29/2022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DEB24-27CE-463A-A6C4-C7E45ABD32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22095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27A30-B7ED-4CD6-BB94-F7C127BADBE2}" type="datetimeFigureOut">
              <a:rPr lang="en-US" smtClean="0"/>
              <a:t>3/29/2022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DEB24-27CE-463A-A6C4-C7E45ABD32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0741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27A30-B7ED-4CD6-BB94-F7C127BADBE2}" type="datetimeFigureOut">
              <a:rPr lang="en-US" smtClean="0"/>
              <a:t>3/29/2022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DEB24-27CE-463A-A6C4-C7E45ABD32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94871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27A30-B7ED-4CD6-BB94-F7C127BADBE2}" type="datetimeFigureOut">
              <a:rPr lang="en-US" smtClean="0"/>
              <a:t>3/29/2022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DEB24-27CE-463A-A6C4-C7E45ABD32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93719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27A30-B7ED-4CD6-BB94-F7C127BADBE2}" type="datetimeFigureOut">
              <a:rPr lang="en-US" smtClean="0"/>
              <a:t>3/29/2022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DEB24-27CE-463A-A6C4-C7E45ABD32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7378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27A30-B7ED-4CD6-BB94-F7C127BADBE2}" type="datetimeFigureOut">
              <a:rPr lang="en-US" smtClean="0"/>
              <a:t>3/29/2022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DEB24-27CE-463A-A6C4-C7E45ABD32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92916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27A30-B7ED-4CD6-BB94-F7C127BADBE2}" type="datetimeFigureOut">
              <a:rPr lang="en-US" smtClean="0"/>
              <a:t>3/29/2022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DEB24-27CE-463A-A6C4-C7E45ABD32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25303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27A30-B7ED-4CD6-BB94-F7C127BADBE2}" type="datetimeFigureOut">
              <a:rPr lang="en-US" smtClean="0"/>
              <a:t>3/29/2022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DEB24-27CE-463A-A6C4-C7E45ABD32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10724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27A30-B7ED-4CD6-BB94-F7C127BADBE2}" type="datetimeFigureOut">
              <a:rPr lang="en-US" smtClean="0"/>
              <a:t>3/29/2022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DEB24-27CE-463A-A6C4-C7E45ABD32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48887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27A30-B7ED-4CD6-BB94-F7C127BADBE2}" type="datetimeFigureOut">
              <a:rPr lang="en-US" smtClean="0"/>
              <a:t>3/29/2022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DEB24-27CE-463A-A6C4-C7E45ABD32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69167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27A30-B7ED-4CD6-BB94-F7C127BADBE2}" type="datetimeFigureOut">
              <a:rPr lang="en-US" smtClean="0"/>
              <a:t>3/29/2022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DEB24-27CE-463A-A6C4-C7E45ABD32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54266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827A30-B7ED-4CD6-BB94-F7C127BADBE2}" type="datetimeFigureOut">
              <a:rPr lang="en-US" smtClean="0"/>
              <a:t>3/29/2022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3DEB24-27CE-463A-A6C4-C7E45ABD32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43227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570817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ACFHP Science and Data Committee DEIJ Data Layers Decision Tree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500435"/>
            <a:ext cx="9144000" cy="1655762"/>
          </a:xfrm>
        </p:spPr>
        <p:txBody>
          <a:bodyPr>
            <a:normAutofit/>
          </a:bodyPr>
          <a:lstStyle/>
          <a:p>
            <a:r>
              <a:rPr lang="en-US" sz="3200" dirty="0" smtClean="0"/>
              <a:t>April 22, 2022</a:t>
            </a:r>
            <a:endParaRPr lang="en-US" sz="32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02858" y="4146885"/>
            <a:ext cx="5986284" cy="27432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58628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83741" y="420133"/>
            <a:ext cx="10396151" cy="369332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Are you satisfied with EPA’s Environmental Justice Screening and Mapping Tool methodology? </a:t>
            </a:r>
            <a:endParaRPr lang="en-US" dirty="0"/>
          </a:p>
        </p:txBody>
      </p:sp>
      <p:cxnSp>
        <p:nvCxnSpPr>
          <p:cNvPr id="8" name="Elbow Connector 7"/>
          <p:cNvCxnSpPr/>
          <p:nvPr/>
        </p:nvCxnSpPr>
        <p:spPr>
          <a:xfrm rot="5400000">
            <a:off x="4423721" y="917837"/>
            <a:ext cx="848498" cy="675503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Elbow Connector 8"/>
          <p:cNvCxnSpPr/>
          <p:nvPr/>
        </p:nvCxnSpPr>
        <p:spPr>
          <a:xfrm rot="16200000" flipH="1">
            <a:off x="5109520" y="907540"/>
            <a:ext cx="848499" cy="696094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4271320" y="1721712"/>
            <a:ext cx="477795" cy="369332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no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5572896" y="1721712"/>
            <a:ext cx="617839" cy="369332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yes</a:t>
            </a:r>
            <a:endParaRPr lang="en-US" dirty="0"/>
          </a:p>
        </p:txBody>
      </p:sp>
      <p:cxnSp>
        <p:nvCxnSpPr>
          <p:cNvPr id="19" name="Straight Arrow Connector 18"/>
          <p:cNvCxnSpPr/>
          <p:nvPr/>
        </p:nvCxnSpPr>
        <p:spPr>
          <a:xfrm flipH="1" flipV="1">
            <a:off x="3900616" y="1914616"/>
            <a:ext cx="329516" cy="1167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4122" y="1729950"/>
            <a:ext cx="3855307" cy="646331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What do you suggest as an alternative? Discuss.</a:t>
            </a:r>
            <a:endParaRPr lang="en-US" dirty="0"/>
          </a:p>
        </p:txBody>
      </p:sp>
      <p:cxnSp>
        <p:nvCxnSpPr>
          <p:cNvPr id="24" name="Straight Arrow Connector 23"/>
          <p:cNvCxnSpPr/>
          <p:nvPr/>
        </p:nvCxnSpPr>
        <p:spPr>
          <a:xfrm>
            <a:off x="5890053" y="2169304"/>
            <a:ext cx="0" cy="30205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4277497" y="2549614"/>
            <a:ext cx="3225112" cy="369332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Any obvious data layers missing?</a:t>
            </a:r>
            <a:endParaRPr lang="en-US" dirty="0"/>
          </a:p>
        </p:txBody>
      </p:sp>
      <p:cxnSp>
        <p:nvCxnSpPr>
          <p:cNvPr id="27" name="Elbow Connector 26"/>
          <p:cNvCxnSpPr/>
          <p:nvPr/>
        </p:nvCxnSpPr>
        <p:spPr>
          <a:xfrm rot="5400000">
            <a:off x="5119816" y="3047321"/>
            <a:ext cx="848498" cy="675503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Elbow Connector 27"/>
          <p:cNvCxnSpPr/>
          <p:nvPr/>
        </p:nvCxnSpPr>
        <p:spPr>
          <a:xfrm rot="16200000" flipH="1">
            <a:off x="5805615" y="3037024"/>
            <a:ext cx="848499" cy="696094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4967416" y="3862171"/>
            <a:ext cx="477795" cy="369332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no</a:t>
            </a:r>
            <a:endParaRPr 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6268992" y="3862171"/>
            <a:ext cx="617839" cy="369332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yes</a:t>
            </a:r>
            <a:endParaRPr lang="en-US" dirty="0"/>
          </a:p>
        </p:txBody>
      </p:sp>
      <p:cxnSp>
        <p:nvCxnSpPr>
          <p:cNvPr id="31" name="Straight Arrow Connector 30"/>
          <p:cNvCxnSpPr/>
          <p:nvPr/>
        </p:nvCxnSpPr>
        <p:spPr>
          <a:xfrm flipV="1">
            <a:off x="6936261" y="4046837"/>
            <a:ext cx="345987" cy="1167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7348154" y="3862171"/>
            <a:ext cx="3855307" cy="369332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Which layers? Discuss.</a:t>
            </a:r>
            <a:endParaRPr lang="en-US" dirty="0"/>
          </a:p>
        </p:txBody>
      </p:sp>
      <p:cxnSp>
        <p:nvCxnSpPr>
          <p:cNvPr id="34" name="Straight Arrow Connector 33"/>
          <p:cNvCxnSpPr/>
          <p:nvPr/>
        </p:nvCxnSpPr>
        <p:spPr>
          <a:xfrm>
            <a:off x="5185722" y="4298785"/>
            <a:ext cx="0" cy="30205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2706126" y="4668117"/>
            <a:ext cx="4796483" cy="369332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How should ACFHP consider these layers?</a:t>
            </a:r>
            <a:endParaRPr lang="en-US" dirty="0"/>
          </a:p>
        </p:txBody>
      </p:sp>
      <p:cxnSp>
        <p:nvCxnSpPr>
          <p:cNvPr id="39" name="Curved Connector 38"/>
          <p:cNvCxnSpPr/>
          <p:nvPr/>
        </p:nvCxnSpPr>
        <p:spPr>
          <a:xfrm rot="10800000" flipV="1">
            <a:off x="7611762" y="4298785"/>
            <a:ext cx="1087394" cy="595863"/>
          </a:xfrm>
          <a:prstGeom prst="curvedConnector3">
            <a:avLst>
              <a:gd name="adj1" fmla="val -3788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Curved Connector 44"/>
          <p:cNvCxnSpPr/>
          <p:nvPr/>
        </p:nvCxnSpPr>
        <p:spPr>
          <a:xfrm rot="16200000" flipH="1">
            <a:off x="1003298" y="3300974"/>
            <a:ext cx="2345038" cy="842315"/>
          </a:xfrm>
          <a:prstGeom prst="curvedConnector3">
            <a:avLst>
              <a:gd name="adj1" fmla="val 100234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extBox 48"/>
          <p:cNvSpPr txBox="1"/>
          <p:nvPr/>
        </p:nvSpPr>
        <p:spPr>
          <a:xfrm>
            <a:off x="570472" y="6196918"/>
            <a:ext cx="1612556" cy="646331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Quick analysis to set geographic priorities for Strategic Plan</a:t>
            </a:r>
            <a:endParaRPr lang="en-US" sz="1200" dirty="0"/>
          </a:p>
        </p:txBody>
      </p:sp>
      <p:sp>
        <p:nvSpPr>
          <p:cNvPr id="50" name="TextBox 49"/>
          <p:cNvSpPr txBox="1"/>
          <p:nvPr/>
        </p:nvSpPr>
        <p:spPr>
          <a:xfrm>
            <a:off x="2232454" y="6196915"/>
            <a:ext cx="2047104" cy="646331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Quick analysis to determine Strategic plan priorities other than geography</a:t>
            </a:r>
            <a:endParaRPr lang="en-US" sz="1200" dirty="0"/>
          </a:p>
        </p:txBody>
      </p:sp>
      <p:sp>
        <p:nvSpPr>
          <p:cNvPr id="51" name="TextBox 50"/>
          <p:cNvSpPr txBox="1"/>
          <p:nvPr/>
        </p:nvSpPr>
        <p:spPr>
          <a:xfrm>
            <a:off x="4400035" y="6196915"/>
            <a:ext cx="1612556" cy="646331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Use results to inform project selection criteria</a:t>
            </a:r>
            <a:endParaRPr lang="en-US" sz="1200" dirty="0"/>
          </a:p>
        </p:txBody>
      </p:sp>
      <p:sp>
        <p:nvSpPr>
          <p:cNvPr id="52" name="TextBox 51"/>
          <p:cNvSpPr txBox="1"/>
          <p:nvPr/>
        </p:nvSpPr>
        <p:spPr>
          <a:xfrm>
            <a:off x="6205152" y="6196916"/>
            <a:ext cx="1612556" cy="646331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In depth analysis for geographic focal areas (multi-year, more $)</a:t>
            </a:r>
            <a:endParaRPr lang="en-US" sz="1200" dirty="0"/>
          </a:p>
        </p:txBody>
      </p:sp>
      <p:sp>
        <p:nvSpPr>
          <p:cNvPr id="53" name="TextBox 52"/>
          <p:cNvSpPr txBox="1"/>
          <p:nvPr/>
        </p:nvSpPr>
        <p:spPr>
          <a:xfrm>
            <a:off x="7891450" y="6196914"/>
            <a:ext cx="2139778" cy="646331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In depth analysis to determine ACFHP focus other than geography (multi-year, more $)</a:t>
            </a:r>
            <a:endParaRPr lang="en-US" sz="1200" dirty="0"/>
          </a:p>
        </p:txBody>
      </p:sp>
      <p:sp>
        <p:nvSpPr>
          <p:cNvPr id="54" name="TextBox 53"/>
          <p:cNvSpPr txBox="1"/>
          <p:nvPr/>
        </p:nvSpPr>
        <p:spPr>
          <a:xfrm>
            <a:off x="10104970" y="6196915"/>
            <a:ext cx="1612556" cy="276999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Other. Discuss.</a:t>
            </a:r>
            <a:endParaRPr lang="en-US" sz="1200" dirty="0"/>
          </a:p>
        </p:txBody>
      </p:sp>
      <p:cxnSp>
        <p:nvCxnSpPr>
          <p:cNvPr id="66" name="Straight Arrow Connector 65"/>
          <p:cNvCxnSpPr/>
          <p:nvPr/>
        </p:nvCxnSpPr>
        <p:spPr>
          <a:xfrm>
            <a:off x="3375457" y="5274463"/>
            <a:ext cx="10294" cy="84625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Arrow Connector 66"/>
          <p:cNvCxnSpPr/>
          <p:nvPr/>
        </p:nvCxnSpPr>
        <p:spPr>
          <a:xfrm flipH="1">
            <a:off x="5127025" y="5274463"/>
            <a:ext cx="8238" cy="84215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Arrow Connector 67"/>
          <p:cNvCxnSpPr/>
          <p:nvPr/>
        </p:nvCxnSpPr>
        <p:spPr>
          <a:xfrm>
            <a:off x="6886831" y="5274463"/>
            <a:ext cx="0" cy="85142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/>
          <p:cNvCxnSpPr/>
          <p:nvPr/>
        </p:nvCxnSpPr>
        <p:spPr>
          <a:xfrm>
            <a:off x="1754659" y="5274463"/>
            <a:ext cx="8748584" cy="0"/>
          </a:xfrm>
          <a:prstGeom prst="line">
            <a:avLst/>
          </a:prstGeom>
          <a:ln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Arrow Connector 70"/>
          <p:cNvCxnSpPr/>
          <p:nvPr/>
        </p:nvCxnSpPr>
        <p:spPr>
          <a:xfrm>
            <a:off x="10503243" y="5274463"/>
            <a:ext cx="0" cy="84850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Arrow Connector 72"/>
          <p:cNvCxnSpPr/>
          <p:nvPr/>
        </p:nvCxnSpPr>
        <p:spPr>
          <a:xfrm>
            <a:off x="8887597" y="5274463"/>
            <a:ext cx="0" cy="84850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Arrow Connector 77"/>
          <p:cNvCxnSpPr/>
          <p:nvPr/>
        </p:nvCxnSpPr>
        <p:spPr>
          <a:xfrm>
            <a:off x="1754658" y="5270360"/>
            <a:ext cx="10294" cy="84625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/>
          <p:cNvCxnSpPr/>
          <p:nvPr/>
        </p:nvCxnSpPr>
        <p:spPr>
          <a:xfrm flipV="1">
            <a:off x="5135263" y="5156890"/>
            <a:ext cx="0" cy="113470"/>
          </a:xfrm>
          <a:prstGeom prst="line">
            <a:avLst/>
          </a:prstGeom>
          <a:ln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TextBox 80"/>
          <p:cNvSpPr txBox="1"/>
          <p:nvPr/>
        </p:nvSpPr>
        <p:spPr>
          <a:xfrm>
            <a:off x="90616" y="-24714"/>
            <a:ext cx="32848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FF"/>
                </a:solidFill>
              </a:rPr>
              <a:t>Decision Tree Part A</a:t>
            </a:r>
            <a:endParaRPr lang="en-US" sz="2400" b="1" dirty="0">
              <a:solidFill>
                <a:srgbClr val="FF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39954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83741" y="420133"/>
            <a:ext cx="10396151" cy="369332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Which data layers should we consider? Discuss.</a:t>
            </a:r>
            <a:endParaRPr lang="en-US" dirty="0"/>
          </a:p>
        </p:txBody>
      </p:sp>
      <p:cxnSp>
        <p:nvCxnSpPr>
          <p:cNvPr id="8" name="Elbow Connector 7"/>
          <p:cNvCxnSpPr/>
          <p:nvPr/>
        </p:nvCxnSpPr>
        <p:spPr>
          <a:xfrm rot="5400000">
            <a:off x="4514339" y="1774566"/>
            <a:ext cx="848498" cy="675503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Elbow Connector 8"/>
          <p:cNvCxnSpPr/>
          <p:nvPr/>
        </p:nvCxnSpPr>
        <p:spPr>
          <a:xfrm rot="16200000" flipH="1">
            <a:off x="5200138" y="1764269"/>
            <a:ext cx="848499" cy="696094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4361938" y="2578441"/>
            <a:ext cx="605478" cy="369332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raw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5544065" y="2573382"/>
            <a:ext cx="914398" cy="369332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indices</a:t>
            </a:r>
            <a:endParaRPr lang="en-US" dirty="0"/>
          </a:p>
        </p:txBody>
      </p:sp>
      <p:cxnSp>
        <p:nvCxnSpPr>
          <p:cNvPr id="27" name="Elbow Connector 26"/>
          <p:cNvCxnSpPr/>
          <p:nvPr/>
        </p:nvCxnSpPr>
        <p:spPr>
          <a:xfrm rot="5400000">
            <a:off x="5193958" y="3104983"/>
            <a:ext cx="848498" cy="675503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Elbow Connector 27"/>
          <p:cNvCxnSpPr/>
          <p:nvPr/>
        </p:nvCxnSpPr>
        <p:spPr>
          <a:xfrm rot="16200000" flipH="1">
            <a:off x="5879757" y="3094686"/>
            <a:ext cx="848499" cy="696094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4600836" y="3919833"/>
            <a:ext cx="918517" cy="369332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b</a:t>
            </a:r>
            <a:r>
              <a:rPr lang="en-US" dirty="0" smtClean="0"/>
              <a:t>y state</a:t>
            </a:r>
            <a:endParaRPr 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6086734" y="3900624"/>
            <a:ext cx="1261420" cy="369332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nationally</a:t>
            </a:r>
            <a:endParaRPr lang="en-US" dirty="0"/>
          </a:p>
        </p:txBody>
      </p:sp>
      <p:sp>
        <p:nvSpPr>
          <p:cNvPr id="81" name="TextBox 80"/>
          <p:cNvSpPr txBox="1"/>
          <p:nvPr/>
        </p:nvSpPr>
        <p:spPr>
          <a:xfrm>
            <a:off x="90616" y="-24714"/>
            <a:ext cx="32848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FF"/>
                </a:solidFill>
              </a:rPr>
              <a:t>Decision Tree Part B</a:t>
            </a:r>
            <a:endParaRPr lang="en-US" sz="2400" b="1" dirty="0">
              <a:solidFill>
                <a:srgbClr val="FF00FF"/>
              </a:solidFill>
            </a:endParaRPr>
          </a:p>
        </p:txBody>
      </p:sp>
      <p:cxnSp>
        <p:nvCxnSpPr>
          <p:cNvPr id="36" name="Straight Arrow Connector 35"/>
          <p:cNvCxnSpPr/>
          <p:nvPr/>
        </p:nvCxnSpPr>
        <p:spPr>
          <a:xfrm>
            <a:off x="5287667" y="843862"/>
            <a:ext cx="0" cy="30205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2808071" y="1213194"/>
            <a:ext cx="5001399" cy="369332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Should we use raw data or the indices/percentiles?</a:t>
            </a:r>
            <a:endParaRPr lang="en-US" dirty="0"/>
          </a:p>
        </p:txBody>
      </p:sp>
      <p:sp>
        <p:nvSpPr>
          <p:cNvPr id="38" name="TextBox 37"/>
          <p:cNvSpPr txBox="1"/>
          <p:nvPr/>
        </p:nvSpPr>
        <p:spPr>
          <a:xfrm>
            <a:off x="4028305" y="4620073"/>
            <a:ext cx="3855307" cy="646331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What should be our cutoffs/how should we score each layer? Discuss.</a:t>
            </a:r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5060094" y="4374292"/>
            <a:ext cx="0" cy="65903"/>
          </a:xfrm>
          <a:prstGeom prst="line">
            <a:avLst/>
          </a:prstGeom>
          <a:ln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 flipH="1">
            <a:off x="6717444" y="4378419"/>
            <a:ext cx="1" cy="71415"/>
          </a:xfrm>
          <a:prstGeom prst="line">
            <a:avLst/>
          </a:prstGeom>
          <a:ln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5060094" y="4449834"/>
            <a:ext cx="1657350" cy="0"/>
          </a:xfrm>
          <a:prstGeom prst="line">
            <a:avLst/>
          </a:prstGeom>
          <a:ln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/>
          <p:nvPr/>
        </p:nvCxnSpPr>
        <p:spPr>
          <a:xfrm flipH="1">
            <a:off x="5881816" y="4440195"/>
            <a:ext cx="10048" cy="17987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/>
          <p:nvPr/>
        </p:nvCxnSpPr>
        <p:spPr>
          <a:xfrm flipH="1" flipV="1">
            <a:off x="3511128" y="2741575"/>
            <a:ext cx="737336" cy="1"/>
          </a:xfrm>
          <a:prstGeom prst="line">
            <a:avLst/>
          </a:prstGeom>
          <a:ln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/>
          <p:nvPr/>
        </p:nvCxnSpPr>
        <p:spPr>
          <a:xfrm rot="5400000">
            <a:off x="2438103" y="3814600"/>
            <a:ext cx="2146051" cy="0"/>
          </a:xfrm>
          <a:prstGeom prst="line">
            <a:avLst/>
          </a:prstGeom>
          <a:ln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Arrow Connector 78"/>
          <p:cNvCxnSpPr/>
          <p:nvPr/>
        </p:nvCxnSpPr>
        <p:spPr>
          <a:xfrm>
            <a:off x="3511128" y="4890214"/>
            <a:ext cx="389489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Arrow Connector 81"/>
          <p:cNvCxnSpPr/>
          <p:nvPr/>
        </p:nvCxnSpPr>
        <p:spPr>
          <a:xfrm>
            <a:off x="5950814" y="5329364"/>
            <a:ext cx="0" cy="30205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TextBox 82"/>
          <p:cNvSpPr txBox="1"/>
          <p:nvPr/>
        </p:nvSpPr>
        <p:spPr>
          <a:xfrm>
            <a:off x="3698146" y="5694374"/>
            <a:ext cx="4367339" cy="369332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How do combine the layers for a final index?</a:t>
            </a:r>
            <a:endParaRPr lang="en-US" dirty="0"/>
          </a:p>
        </p:txBody>
      </p:sp>
      <p:cxnSp>
        <p:nvCxnSpPr>
          <p:cNvPr id="84" name="Elbow Connector 83"/>
          <p:cNvCxnSpPr/>
          <p:nvPr/>
        </p:nvCxnSpPr>
        <p:spPr>
          <a:xfrm>
            <a:off x="8208231" y="5738317"/>
            <a:ext cx="848498" cy="819002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Elbow Connector 84"/>
          <p:cNvCxnSpPr/>
          <p:nvPr/>
        </p:nvCxnSpPr>
        <p:spPr>
          <a:xfrm flipV="1">
            <a:off x="8208231" y="4909072"/>
            <a:ext cx="848498" cy="829245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Arrow Connector 89"/>
          <p:cNvCxnSpPr/>
          <p:nvPr/>
        </p:nvCxnSpPr>
        <p:spPr>
          <a:xfrm>
            <a:off x="8632480" y="5738317"/>
            <a:ext cx="389489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TextBox 90"/>
          <p:cNvSpPr txBox="1"/>
          <p:nvPr/>
        </p:nvSpPr>
        <p:spPr>
          <a:xfrm>
            <a:off x="9106413" y="4677363"/>
            <a:ext cx="1973479" cy="646331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Points for each layer above cutoff</a:t>
            </a:r>
            <a:endParaRPr lang="en-US" dirty="0"/>
          </a:p>
        </p:txBody>
      </p:sp>
      <p:sp>
        <p:nvSpPr>
          <p:cNvPr id="92" name="TextBox 91"/>
          <p:cNvSpPr txBox="1"/>
          <p:nvPr/>
        </p:nvSpPr>
        <p:spPr>
          <a:xfrm>
            <a:off x="9106413" y="5480389"/>
            <a:ext cx="1973479" cy="646331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Any layer above the cutoff counts</a:t>
            </a:r>
            <a:endParaRPr lang="en-US" dirty="0"/>
          </a:p>
        </p:txBody>
      </p:sp>
      <p:sp>
        <p:nvSpPr>
          <p:cNvPr id="93" name="TextBox 92"/>
          <p:cNvSpPr txBox="1"/>
          <p:nvPr/>
        </p:nvSpPr>
        <p:spPr>
          <a:xfrm>
            <a:off x="9106413" y="6283415"/>
            <a:ext cx="1973479" cy="369332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Other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463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60</TotalTime>
  <Words>183</Words>
  <Application>Microsoft Office PowerPoint</Application>
  <PresentationFormat>Widescreen</PresentationFormat>
  <Paragraphs>30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ACFHP Science and Data Committee DEIJ Data Layers Decision Tree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Lisa Havel</dc:creator>
  <cp:lastModifiedBy>Lisa Havel</cp:lastModifiedBy>
  <cp:revision>8</cp:revision>
  <dcterms:created xsi:type="dcterms:W3CDTF">2022-03-24T18:25:23Z</dcterms:created>
  <dcterms:modified xsi:type="dcterms:W3CDTF">2022-03-29T17:15:05Z</dcterms:modified>
</cp:coreProperties>
</file>